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7" r:id="rId2"/>
    <p:sldId id="284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3" r:id="rId17"/>
    <p:sldId id="28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264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EBECF-E567-43EB-8CA7-FC5A165DD18C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86017-754D-4C8C-9EF9-08C1590209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13877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EBECF-E567-43EB-8CA7-FC5A165DD18C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86017-754D-4C8C-9EF9-08C1590209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47591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EBECF-E567-43EB-8CA7-FC5A165DD18C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86017-754D-4C8C-9EF9-08C1590209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31580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EBECF-E567-43EB-8CA7-FC5A165DD18C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86017-754D-4C8C-9EF9-08C1590209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28319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EBECF-E567-43EB-8CA7-FC5A165DD18C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86017-754D-4C8C-9EF9-08C1590209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9744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EBECF-E567-43EB-8CA7-FC5A165DD18C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86017-754D-4C8C-9EF9-08C1590209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60438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EBECF-E567-43EB-8CA7-FC5A165DD18C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86017-754D-4C8C-9EF9-08C1590209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74332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EBECF-E567-43EB-8CA7-FC5A165DD18C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86017-754D-4C8C-9EF9-08C1590209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82919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EBECF-E567-43EB-8CA7-FC5A165DD18C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86017-754D-4C8C-9EF9-08C1590209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91599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EBECF-E567-43EB-8CA7-FC5A165DD18C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86017-754D-4C8C-9EF9-08C1590209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40268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EBECF-E567-43EB-8CA7-FC5A165DD18C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86017-754D-4C8C-9EF9-08C1590209E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925250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EBECF-E567-43EB-8CA7-FC5A165DD18C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86017-754D-4C8C-9EF9-08C1590209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912516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EBECF-E567-43EB-8CA7-FC5A165DD18C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86017-754D-4C8C-9EF9-08C1590209E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1498432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EBECF-E567-43EB-8CA7-FC5A165DD18C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86017-754D-4C8C-9EF9-08C1590209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926069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EBECF-E567-43EB-8CA7-FC5A165DD18C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86017-754D-4C8C-9EF9-08C1590209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423031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EBECF-E567-43EB-8CA7-FC5A165DD18C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86017-754D-4C8C-9EF9-08C1590209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19721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EBECF-E567-43EB-8CA7-FC5A165DD18C}" type="datetimeFigureOut">
              <a:rPr lang="en-US" smtClean="0"/>
              <a:pPr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0886017-754D-4C8C-9EF9-08C1590209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04188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KRISHNA INSTITUTE OF NURSING SCIENCES, KARAD.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SUBJECT- ADVANCE NURSING PRACTICE</a:t>
            </a:r>
          </a:p>
          <a:p>
            <a:pPr marL="0" indent="0">
              <a:buNone/>
            </a:pP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TOPIC- CODE OF ETHICS(INC)</a:t>
            </a:r>
          </a:p>
          <a:p>
            <a:pPr marL="0" indent="0">
              <a:buNone/>
            </a:pP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MRS.NAMRATA MOHITE</a:t>
            </a:r>
          </a:p>
          <a:p>
            <a:pPr marL="0" indent="0">
              <a:buNone/>
            </a:pPr>
            <a:endParaRPr lang="en-US" sz="2300" dirty="0"/>
          </a:p>
          <a:p>
            <a:pPr marL="0" indent="0">
              <a:buNone/>
            </a:pPr>
            <a:endParaRPr lang="en-US" sz="23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74736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539827"/>
            <a:ext cx="8596668" cy="5501535"/>
          </a:xfrm>
        </p:spPr>
        <p:txBody>
          <a:bodyPr/>
          <a:lstStyle/>
          <a:p>
            <a:pPr algn="just">
              <a:buNone/>
            </a:pP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GENERAL OBJECTIVES: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At the end of the topic students will be able to;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Code of ethics.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SPECIFIC OBJECTIVES: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Explain Purposes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of code of ethics in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nursing.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Uses Of Code Of Ethics.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4041" y="404126"/>
            <a:ext cx="8596668" cy="1320800"/>
          </a:xfrm>
        </p:spPr>
        <p:txBody>
          <a:bodyPr/>
          <a:lstStyle/>
          <a:p>
            <a:pPr algn="ctr"/>
            <a:r>
              <a:rPr lang="en-US" dirty="0"/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462" y="1228299"/>
            <a:ext cx="9753600" cy="53635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Ethics includes personal behaviors &amp; issues of character. Ethic,  is derived from the Greek word ethos. Ethos are defined compromises distinction attitudes.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941" y="3589360"/>
            <a:ext cx="5688020" cy="326863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662141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27882"/>
          </a:xfrm>
        </p:spPr>
        <p:txBody>
          <a:bodyPr/>
          <a:lstStyle/>
          <a:p>
            <a:pPr algn="ctr"/>
            <a:r>
              <a:rPr lang="en-US" dirty="0"/>
              <a:t>ETHICS IN NURSING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422" y="1337482"/>
            <a:ext cx="9458947" cy="55205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Ethics in nursing is set of moral codes of professional behaviours towards holistic care. The ethical code is a set of guidelines formulated by the members of profession with the help of specialists in the field of nursing leaders, advocate at times members from the society.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2818" y="4722125"/>
            <a:ext cx="4435522" cy="21358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867348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044635" cy="1320800"/>
          </a:xfrm>
        </p:spPr>
        <p:txBody>
          <a:bodyPr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Purposes of code of ethics in nursing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815" y="1828799"/>
            <a:ext cx="7948247" cy="4642339"/>
          </a:xfrm>
        </p:spPr>
        <p:txBody>
          <a:bodyPr>
            <a:normAutofit/>
          </a:bodyPr>
          <a:lstStyle/>
          <a:p>
            <a:pPr marL="857250" indent="-857250">
              <a:buFont typeface="+mj-lt"/>
              <a:buAutoNum type="romanUcPeriod"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Provides general guidelines for nursing action.</a:t>
            </a:r>
          </a:p>
          <a:p>
            <a:pPr marL="857250" indent="-857250">
              <a:buFont typeface="+mj-lt"/>
              <a:buAutoNum type="romanUcPeriod"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Helps to distinguish between right &amp; wrong.</a:t>
            </a:r>
          </a:p>
          <a:p>
            <a:pPr marL="857250" indent="-857250">
              <a:buFont typeface="+mj-lt"/>
              <a:buAutoNum type="romanUcPeriod"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It enables a correct &amp; uniform decision .</a:t>
            </a:r>
          </a:p>
          <a:p>
            <a:pPr marL="857250" indent="-857250">
              <a:buFont typeface="+mj-lt"/>
              <a:buAutoNum type="romanUcPeriod"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Helps to protect rights of individual, families &amp; communities &amp; also nurses.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611" y="-1"/>
            <a:ext cx="3730389" cy="281143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047370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00585"/>
          </a:xfrm>
        </p:spPr>
        <p:txBody>
          <a:bodyPr/>
          <a:lstStyle/>
          <a:p>
            <a:pPr algn="ctr"/>
            <a:r>
              <a:rPr lang="en-US" b="1" dirty="0">
                <a:latin typeface="Times New Roman" pitchFamily="18" charset="0"/>
                <a:cs typeface="Times New Roman" pitchFamily="18" charset="0"/>
              </a:rPr>
              <a:t>USES OF CODE OF ETHICS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263" y="1310185"/>
            <a:ext cx="9155722" cy="525438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Acknowledge the rightful place of individual in health care delievery system.</a:t>
            </a:r>
          </a:p>
          <a:p>
            <a:pPr marL="514350" indent="-514350">
              <a:buFont typeface="+mj-lt"/>
              <a:buAutoNum type="alphaLcPeriod"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Contributes towards empowerment of individual to become responsible.</a:t>
            </a:r>
          </a:p>
          <a:p>
            <a:pPr marL="514350" indent="-514350">
              <a:buFont typeface="+mj-lt"/>
              <a:buAutoNum type="alphaLcPeriod"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Contributes to quality care.</a:t>
            </a:r>
          </a:p>
          <a:p>
            <a:pPr marL="514350" indent="-514350">
              <a:buFont typeface="+mj-lt"/>
              <a:buAutoNum type="alphaLcPeriod"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Identifies obligation in practice, research &amp; relationships.</a:t>
            </a:r>
          </a:p>
          <a:p>
            <a:pPr marL="514350" indent="-514350">
              <a:buFont typeface="+mj-lt"/>
              <a:buAutoNum type="alphaLcPeriod"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Inform the individual, families, community about expectation of nurse.</a:t>
            </a:r>
          </a:p>
        </p:txBody>
      </p:sp>
    </p:spTree>
    <p:extLst>
      <p:ext uri="{BB962C8B-B14F-4D97-AF65-F5344CB8AC3E}">
        <p14:creationId xmlns="" xmlns:p14="http://schemas.microsoft.com/office/powerpoint/2010/main" val="37077750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55077"/>
          </a:xfrm>
        </p:spPr>
        <p:txBody>
          <a:bodyPr/>
          <a:lstStyle/>
          <a:p>
            <a:r>
              <a:rPr lang="en-US" b="1" dirty="0"/>
              <a:t>Ethical principles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42197"/>
            <a:ext cx="10515600" cy="4634766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Ethical principles of respect &amp; autonomy.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Principles of beneficence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of justice.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of veracity.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of fidelity.</a:t>
            </a:r>
          </a:p>
          <a:p>
            <a:pPr marL="0" indent="0">
              <a:buNone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176" y="3384646"/>
            <a:ext cx="3534770" cy="347335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167213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Ethical Dilemma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0308" y="1825624"/>
            <a:ext cx="9542584" cy="4711653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It occurs when there is conflict between two or more ethical principles.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No correct decision exists.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The nurse must make choice between two alternative that are equal unsatisfactory.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It may occur as an result of differences in cultural &amp; religious belief.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Ethical reasoning is the process of thinking through one want to do in an  orderly &amp; systematic manner to provide justification for action based principles.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39" y="24120"/>
            <a:ext cx="4633763" cy="177420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014518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861" y="609600"/>
            <a:ext cx="10187353" cy="87923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INTERNATIONAL CODE OF NURSING ETHICS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5138" y="1542197"/>
            <a:ext cx="9448800" cy="50223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fundamental responsibility of the nurse is four folds that is to promote health, to prevent illness, to restore health &amp; to alleviate suffering. Nursing is unrestricted by consideration of nationality, race, creed, color, age, sex, politics or social status.</a:t>
            </a:r>
          </a:p>
        </p:txBody>
      </p:sp>
    </p:spTree>
    <p:extLst>
      <p:ext uri="{BB962C8B-B14F-4D97-AF65-F5344CB8AC3E}">
        <p14:creationId xmlns="" xmlns:p14="http://schemas.microsoft.com/office/powerpoint/2010/main" val="321109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The introduction to the code given a general description: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57046"/>
            <a:ext cx="8596668" cy="4325641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the nurse does the fourfold responsibility of promoting health, preventing illness, restoring health &amp; alleviating suffering.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nursing service should be given unrestricted of nationality, race, creed, color, age, sex, politics or social status, coordination with related group.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whom services are given the individual, family &amp; community.</a:t>
            </a:r>
          </a:p>
        </p:txBody>
      </p:sp>
    </p:spTree>
    <p:extLst>
      <p:ext uri="{BB962C8B-B14F-4D97-AF65-F5344CB8AC3E}">
        <p14:creationId xmlns="" xmlns:p14="http://schemas.microsoft.com/office/powerpoint/2010/main" val="7624984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351692"/>
            <a:ext cx="8596668" cy="633046"/>
          </a:xfrm>
        </p:spPr>
        <p:txBody>
          <a:bodyPr>
            <a:norm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BODY OF CODE IS DIVIDED IN 5 SECTIONS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937846"/>
            <a:ext cx="8596668" cy="5299181"/>
          </a:xfrm>
        </p:spPr>
        <p:txBody>
          <a:bodyPr>
            <a:normAutofit fontScale="92500"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Nurse &amp; people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The major change is in the terminology, the earlier term patient has been replaced by that of people which makes the nurses responsibilities broader &amp; the area &amp; the scope of nursing is extensive beyond the care of sick.  Further code directs the nurses to respect as person’s value, customs &amp; religious beliefs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19674861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36729"/>
            <a:ext cx="8915400" cy="57402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2.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Nurses &amp; practice</a:t>
            </a:r>
          </a:p>
          <a:p>
            <a:pPr marL="0" indent="0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The nurse carries the personal responsibility  &amp; accountability for nursing practice &amp; for maintaining competence by continual learning. The nurse maintains a standard of personal health such that the ability to provide care is not compromised. The nurse uses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judgements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regarding individual competence when accepting &amp; delegating responsibility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37302737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41194"/>
            <a:ext cx="8868508" cy="5835769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Nurses &amp; profession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The nurse assumes a major role in determining &amp; implementing acceptable standard of clinical nursing practice, management, research &amp; education. The nurse is active in developing a core of research based professional knowledge. The nurse acting through professional organization, participates in creating &amp; maintaining safe , equitable social &amp; economic working conditions in nursing.</a:t>
            </a:r>
          </a:p>
        </p:txBody>
      </p:sp>
    </p:spTree>
    <p:extLst>
      <p:ext uri="{BB962C8B-B14F-4D97-AF65-F5344CB8AC3E}">
        <p14:creationId xmlns="" xmlns:p14="http://schemas.microsoft.com/office/powerpoint/2010/main" val="8867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9961" y="365314"/>
            <a:ext cx="10515600" cy="593995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Nurses &amp; co-workers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The nurse sustains a co-operative relationship with co-workers in nursing &amp; other field. The nurse takes appropriate action to safeguard individuals, families &amp; communities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600" dirty="0"/>
          </a:p>
        </p:txBody>
      </p:sp>
    </p:spTree>
    <p:extLst>
      <p:ext uri="{BB962C8B-B14F-4D97-AF65-F5344CB8AC3E}">
        <p14:creationId xmlns="" xmlns:p14="http://schemas.microsoft.com/office/powerpoint/2010/main" val="14659656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64024"/>
            <a:ext cx="10515600" cy="57129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Nurse &amp; society</a:t>
            </a:r>
          </a:p>
          <a:p>
            <a:pPr marL="0" indent="0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A nurse should participate &amp; share responsibility with other citizens &amp; other health professionals in promoting effect to meet health needs of public local, state, national &amp; international. She could recognize &amp; perform the duties of citizenship &amp; be well aware of laws &amp; regulations which affect the practice by medicine &amp; nursing.</a:t>
            </a:r>
          </a:p>
        </p:txBody>
      </p:sp>
    </p:spTree>
    <p:extLst>
      <p:ext uri="{BB962C8B-B14F-4D97-AF65-F5344CB8AC3E}">
        <p14:creationId xmlns="" xmlns:p14="http://schemas.microsoft.com/office/powerpoint/2010/main" val="9644566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14149"/>
            <a:ext cx="10515600" cy="55628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CODE OF ETHICS FOR NURSES IN INDIA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9987" y="3166280"/>
            <a:ext cx="4047429" cy="369171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388856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93" y="204716"/>
            <a:ext cx="8666328" cy="6653284"/>
          </a:xfrm>
        </p:spPr>
      </p:pic>
    </p:spTree>
    <p:extLst>
      <p:ext uri="{BB962C8B-B14F-4D97-AF65-F5344CB8AC3E}">
        <p14:creationId xmlns="" xmlns:p14="http://schemas.microsoft.com/office/powerpoint/2010/main" val="34455518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300251"/>
            <a:ext cx="8596668" cy="1255593"/>
          </a:xfrm>
        </p:spPr>
        <p:txBody>
          <a:bodyPr>
            <a:normAutofit/>
          </a:bodyPr>
          <a:lstStyle/>
          <a:p>
            <a:r>
              <a:rPr lang="en-US" sz="3600" dirty="0"/>
              <a:t>THE NURSE RESPECTS THE UNIQUENESS OF INDIVIDUAL IN PROVISION OF CARE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986" y="1555844"/>
            <a:ext cx="9648092" cy="5049671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Provide care for individual without consideration of caste, creed, religion, culture, ethnicity, gender, socio-economic &amp; political status, personal attributes or any other grounds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Individualize the care considering the beliefs, values &amp; cultural sensitivity.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Appreciates the place of individual in the family &amp; community &amp; facilities, participation of significant others in a care.</a:t>
            </a:r>
          </a:p>
        </p:txBody>
      </p:sp>
    </p:spTree>
    <p:extLst>
      <p:ext uri="{BB962C8B-B14F-4D97-AF65-F5344CB8AC3E}">
        <p14:creationId xmlns="" xmlns:p14="http://schemas.microsoft.com/office/powerpoint/2010/main" val="17459147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91319"/>
            <a:ext cx="9056077" cy="568564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the promotes trustful relationship with individuals.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Recognizes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uniquesness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response of individuals to interventions &amp; adopts accordingly.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138985"/>
            <a:ext cx="8333096" cy="371901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26327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2369" y="204716"/>
            <a:ext cx="9272954" cy="1528550"/>
          </a:xfrm>
        </p:spPr>
        <p:txBody>
          <a:bodyPr>
            <a:no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nurse respects the rights of individuals as partners in a care &amp; helps in making informed choices.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33266"/>
            <a:ext cx="9517544" cy="4901996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Appreciates individuals right to make decisions about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thir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care &amp; therefore gives adequate &amp; accurate information for enabling them to make informed choices.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Respects the decisions made by individuals regarding their care.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Protects the public from misinformation &amp; misinterpretations.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Advocates special provisions to protect vulnerable individuals/ groups.</a:t>
            </a:r>
          </a:p>
        </p:txBody>
      </p:sp>
    </p:spTree>
    <p:extLst>
      <p:ext uri="{BB962C8B-B14F-4D97-AF65-F5344CB8AC3E}">
        <p14:creationId xmlns="" xmlns:p14="http://schemas.microsoft.com/office/powerpoint/2010/main" val="28745881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36478"/>
            <a:ext cx="10281137" cy="1487606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The nurse respects individual rights to privacy maintains confidentiality &amp; shares information judiciously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3754" y="1359877"/>
            <a:ext cx="8840248" cy="524564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Respects the individuals right to privacy of their personal information.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Maintains confidentiality of privileged information expect in life threatening situations &amp; uses discretions in sharing information.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Takes informed consent &amp; maintains anonymity when information is required for quality assurance/ academic/ legal reasons.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Limits the access computerized to authorize persons only.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0893" y="4544704"/>
            <a:ext cx="3001108" cy="231329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827800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9057" y="445477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US" sz="4000" b="1" dirty="0"/>
              <a:t>Nursing maintains competence in order to render quality nursing care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828800"/>
            <a:ext cx="8596668" cy="4503761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Nursing care must be provided only by registered nurse.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Nurse strives to maintain quality nursing care &amp; upholds  the standard of care.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Nurse values containing education, initiates &amp; utilize all opportunities for self development.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Nurse values research adhering to ethical principles.</a:t>
            </a:r>
          </a:p>
        </p:txBody>
      </p:sp>
    </p:spTree>
    <p:extLst>
      <p:ext uri="{BB962C8B-B14F-4D97-AF65-F5344CB8AC3E}">
        <p14:creationId xmlns="" xmlns:p14="http://schemas.microsoft.com/office/powerpoint/2010/main" val="12045384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014" y="609600"/>
            <a:ext cx="10832124" cy="1320800"/>
          </a:xfrm>
        </p:spPr>
        <p:txBody>
          <a:bodyPr>
            <a:noAutofit/>
          </a:bodyPr>
          <a:lstStyle/>
          <a:p>
            <a:r>
              <a:rPr lang="en-US" sz="3200" b="1" dirty="0"/>
              <a:t>The nurse is obliged to practice within framework of ethical, professional, legal boundaries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Adheres to code of ethics, a code of professional conduct for nurses in India developed by Indian nursing council.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Familiarizes with relevant laws &amp; practices accordance with the law of the state.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5899" y="4783015"/>
            <a:ext cx="7306101" cy="207498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823556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2369" y="609600"/>
            <a:ext cx="8781633" cy="1320800"/>
          </a:xfrm>
        </p:spPr>
        <p:txBody>
          <a:bodyPr>
            <a:normAutofit/>
          </a:bodyPr>
          <a:lstStyle/>
          <a:p>
            <a:pPr algn="ctr"/>
            <a:r>
              <a:rPr lang="en-US" sz="3400" b="1" dirty="0">
                <a:latin typeface="Times New Roman" pitchFamily="18" charset="0"/>
                <a:cs typeface="Times New Roman" pitchFamily="18" charset="0"/>
              </a:rPr>
              <a:t>Nurse obliged to work harmoniously with member of health team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Appreciates The Team Efforts In Rendering Care.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Co-operates, Coordinates &amp; Collaborates With Members Of Health Team To Meet The Need Of People.</a:t>
            </a:r>
          </a:p>
        </p:txBody>
      </p:sp>
    </p:spTree>
    <p:extLst>
      <p:ext uri="{BB962C8B-B14F-4D97-AF65-F5344CB8AC3E}">
        <p14:creationId xmlns="" xmlns:p14="http://schemas.microsoft.com/office/powerpoint/2010/main" val="7332748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NURSE COMBINES TO RECIPROCATE THE TRUST INVESTED IN NURSING PROFESSION BY SOCIETY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Demonstrate personal etiquette in all dealings.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Demonstrate professional attributes in all dealings.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0432" y="3552093"/>
            <a:ext cx="6533564" cy="330590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3557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89" y="0"/>
            <a:ext cx="8625385" cy="6857999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</p:spTree>
    <p:extLst>
      <p:ext uri="{BB962C8B-B14F-4D97-AF65-F5344CB8AC3E}">
        <p14:creationId xmlns="" xmlns:p14="http://schemas.microsoft.com/office/powerpoint/2010/main" val="271098338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504</TotalTime>
  <Words>1158</Words>
  <Application>Microsoft Office PowerPoint</Application>
  <PresentationFormat>Custom</PresentationFormat>
  <Paragraphs>90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Facet</vt:lpstr>
      <vt:lpstr>KRISHNA INSTITUTE OF NURSING SCIENCES, KARAD.</vt:lpstr>
      <vt:lpstr>Slide 2</vt:lpstr>
      <vt:lpstr>INTRODUCTION</vt:lpstr>
      <vt:lpstr>ETHICS IN NURSING</vt:lpstr>
      <vt:lpstr>Purposes of code of ethics in nursing</vt:lpstr>
      <vt:lpstr>USES OF CODE OF ETHICS</vt:lpstr>
      <vt:lpstr>Ethical principles</vt:lpstr>
      <vt:lpstr>Ethical Dilemma</vt:lpstr>
      <vt:lpstr>INTERNATIONAL CODE OF NURSING ETHICS</vt:lpstr>
      <vt:lpstr>The introduction to the code given a general description: </vt:lpstr>
      <vt:lpstr>THE BODY OF CODE IS DIVIDED IN 5 SECTIONS</vt:lpstr>
      <vt:lpstr>Slide 12</vt:lpstr>
      <vt:lpstr>Slide 13</vt:lpstr>
      <vt:lpstr>Slide 14</vt:lpstr>
      <vt:lpstr>Slide 15</vt:lpstr>
      <vt:lpstr>Slide 16</vt:lpstr>
      <vt:lpstr>Slide 17</vt:lpstr>
      <vt:lpstr>THE NURSE RESPECTS THE UNIQUENESS OF INDIVIDUAL IN PROVISION OF CARE</vt:lpstr>
      <vt:lpstr>Slide 19</vt:lpstr>
      <vt:lpstr>The nurse respects the rights of individuals as partners in a care &amp; helps in making informed choices. </vt:lpstr>
      <vt:lpstr>The nurse respects individual rights to privacy maintains confidentiality &amp; shares information judiciously</vt:lpstr>
      <vt:lpstr>Nursing maintains competence in order to render quality nursing care</vt:lpstr>
      <vt:lpstr>The nurse is obliged to practice within framework of ethical, professional, legal boundaries</vt:lpstr>
      <vt:lpstr>Nurse obliged to work harmoniously with member of health team</vt:lpstr>
      <vt:lpstr>NURSE COMBINES TO RECIPROCATE THE TRUST INVESTED IN NURSING PROFESSION BY SOCIETY</vt:lpstr>
      <vt:lpstr>Slide 26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Admin</cp:lastModifiedBy>
  <cp:revision>54</cp:revision>
  <dcterms:created xsi:type="dcterms:W3CDTF">2017-09-25T08:47:36Z</dcterms:created>
  <dcterms:modified xsi:type="dcterms:W3CDTF">2022-04-20T17:19:45Z</dcterms:modified>
</cp:coreProperties>
</file>